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2" r:id="rId3"/>
    <p:sldId id="260" r:id="rId4"/>
    <p:sldId id="264" r:id="rId5"/>
    <p:sldId id="271" r:id="rId6"/>
    <p:sldId id="270" r:id="rId7"/>
    <p:sldId id="269" r:id="rId8"/>
    <p:sldId id="265" r:id="rId9"/>
    <p:sldId id="263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C9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5" autoAdjust="0"/>
    <p:restoredTop sz="9466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071B8D-43F1-439B-9755-4FC11D014E9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5329D9-25CE-45AC-92A5-9913C6440CC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Write a script to automate the creation of the EC2 with the user data</a:t>
          </a:r>
        </a:p>
      </dgm:t>
    </dgm:pt>
    <dgm:pt modelId="{68BC7DAC-9469-41C6-9CAC-DCBD1E7F2DB0}" type="parTrans" cxnId="{C0AA2259-F64B-4CE5-83FC-E6860EB0DFB8}">
      <dgm:prSet/>
      <dgm:spPr/>
      <dgm:t>
        <a:bodyPr/>
        <a:lstStyle/>
        <a:p>
          <a:endParaRPr lang="en-US"/>
        </a:p>
      </dgm:t>
    </dgm:pt>
    <dgm:pt modelId="{8FCF400B-F5C0-40A4-9E5C-A315D41CEB79}" type="sibTrans" cxnId="{C0AA2259-F64B-4CE5-83FC-E6860EB0DFB8}">
      <dgm:prSet/>
      <dgm:spPr/>
      <dgm:t>
        <a:bodyPr/>
        <a:lstStyle/>
        <a:p>
          <a:endParaRPr lang="en-US"/>
        </a:p>
      </dgm:t>
    </dgm:pt>
    <dgm:pt modelId="{C889641E-DD4A-4B01-B355-01098CCB8D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 best practices to transfer API-KEY to the Docker container</a:t>
          </a:r>
        </a:p>
      </dgm:t>
    </dgm:pt>
    <dgm:pt modelId="{94C8B855-D566-4B76-B315-C5A11DA14002}" type="parTrans" cxnId="{76721780-3EE5-4762-816B-4BC1382BAA0A}">
      <dgm:prSet/>
      <dgm:spPr/>
      <dgm:t>
        <a:bodyPr/>
        <a:lstStyle/>
        <a:p>
          <a:endParaRPr lang="en-US"/>
        </a:p>
      </dgm:t>
    </dgm:pt>
    <dgm:pt modelId="{7069CD54-ACE3-486A-9DD4-B778F5ED9B16}" type="sibTrans" cxnId="{76721780-3EE5-4762-816B-4BC1382BAA0A}">
      <dgm:prSet/>
      <dgm:spPr/>
      <dgm:t>
        <a:bodyPr/>
        <a:lstStyle/>
        <a:p>
          <a:endParaRPr lang="en-US"/>
        </a:p>
      </dgm:t>
    </dgm:pt>
    <dgm:pt modelId="{05BEC4A8-51B0-47D6-8A19-1E1BA4FA60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Improve Frontend design and UX.</a:t>
          </a:r>
        </a:p>
      </dgm:t>
    </dgm:pt>
    <dgm:pt modelId="{ED4EE860-19BA-450F-B069-AD6259EAB3E0}" type="parTrans" cxnId="{196B0232-8E70-4277-933E-4EEC22D20EB7}">
      <dgm:prSet/>
      <dgm:spPr/>
      <dgm:t>
        <a:bodyPr/>
        <a:lstStyle/>
        <a:p>
          <a:endParaRPr lang="en-US"/>
        </a:p>
      </dgm:t>
    </dgm:pt>
    <dgm:pt modelId="{D1ECB023-691C-448D-9901-3A101180679C}" type="sibTrans" cxnId="{196B0232-8E70-4277-933E-4EEC22D20EB7}">
      <dgm:prSet/>
      <dgm:spPr/>
      <dgm:t>
        <a:bodyPr/>
        <a:lstStyle/>
        <a:p>
          <a:endParaRPr lang="en-US"/>
        </a:p>
      </dgm:t>
    </dgm:pt>
    <dgm:pt modelId="{D8C5797B-E4F9-4078-97F9-F05B729D5334}" type="pres">
      <dgm:prSet presAssocID="{8A071B8D-43F1-439B-9755-4FC11D014E98}" presName="root" presStyleCnt="0">
        <dgm:presLayoutVars>
          <dgm:dir/>
          <dgm:resizeHandles val="exact"/>
        </dgm:presLayoutVars>
      </dgm:prSet>
      <dgm:spPr/>
    </dgm:pt>
    <dgm:pt modelId="{99BD6861-3A7B-4F52-B1C1-D2B393657B07}" type="pres">
      <dgm:prSet presAssocID="{675329D9-25CE-45AC-92A5-9913C6440CC1}" presName="compNode" presStyleCnt="0"/>
      <dgm:spPr/>
    </dgm:pt>
    <dgm:pt modelId="{4AEB3967-650F-477E-9C83-DC1C10914F6A}" type="pres">
      <dgm:prSet presAssocID="{675329D9-25CE-45AC-92A5-9913C6440CC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ענן"/>
        </a:ext>
      </dgm:extLst>
    </dgm:pt>
    <dgm:pt modelId="{FD0E0D48-6769-4233-B3BC-84D8E8A9DE1F}" type="pres">
      <dgm:prSet presAssocID="{675329D9-25CE-45AC-92A5-9913C6440CC1}" presName="spaceRect" presStyleCnt="0"/>
      <dgm:spPr/>
    </dgm:pt>
    <dgm:pt modelId="{566AB904-CC32-44A9-AC24-BC6F6CEEB6DD}" type="pres">
      <dgm:prSet presAssocID="{675329D9-25CE-45AC-92A5-9913C6440CC1}" presName="textRect" presStyleLbl="revTx" presStyleIdx="0" presStyleCnt="3">
        <dgm:presLayoutVars>
          <dgm:chMax val="1"/>
          <dgm:chPref val="1"/>
        </dgm:presLayoutVars>
      </dgm:prSet>
      <dgm:spPr/>
    </dgm:pt>
    <dgm:pt modelId="{1138013D-3DED-493A-ACA6-E7896A88E397}" type="pres">
      <dgm:prSet presAssocID="{8FCF400B-F5C0-40A4-9E5C-A315D41CEB79}" presName="sibTrans" presStyleCnt="0"/>
      <dgm:spPr/>
    </dgm:pt>
    <dgm:pt modelId="{11D5C326-26E7-471E-B96F-22E05076F7AE}" type="pres">
      <dgm:prSet presAssocID="{C889641E-DD4A-4B01-B355-01098CCB8D32}" presName="compNode" presStyleCnt="0"/>
      <dgm:spPr/>
    </dgm:pt>
    <dgm:pt modelId="{7C669E39-80F2-4AF8-8AFF-2A0EE979FCFA}" type="pres">
      <dgm:prSet presAssocID="{C889641E-DD4A-4B01-B355-01098CCB8D3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מפתח"/>
        </a:ext>
      </dgm:extLst>
    </dgm:pt>
    <dgm:pt modelId="{E19FB584-EC92-471A-849B-9695E578ADF9}" type="pres">
      <dgm:prSet presAssocID="{C889641E-DD4A-4B01-B355-01098CCB8D32}" presName="spaceRect" presStyleCnt="0"/>
      <dgm:spPr/>
    </dgm:pt>
    <dgm:pt modelId="{94CEFCDE-847D-45B7-BB08-F47A74516A0C}" type="pres">
      <dgm:prSet presAssocID="{C889641E-DD4A-4B01-B355-01098CCB8D32}" presName="textRect" presStyleLbl="revTx" presStyleIdx="1" presStyleCnt="3">
        <dgm:presLayoutVars>
          <dgm:chMax val="1"/>
          <dgm:chPref val="1"/>
        </dgm:presLayoutVars>
      </dgm:prSet>
      <dgm:spPr/>
    </dgm:pt>
    <dgm:pt modelId="{55CEF6AB-CEAA-4E2F-A389-F393ACE2F015}" type="pres">
      <dgm:prSet presAssocID="{7069CD54-ACE3-486A-9DD4-B778F5ED9B16}" presName="sibTrans" presStyleCnt="0"/>
      <dgm:spPr/>
    </dgm:pt>
    <dgm:pt modelId="{45B4B7FE-BF21-479E-BAB3-69CD02A4824C}" type="pres">
      <dgm:prSet presAssocID="{05BEC4A8-51B0-47D6-8A19-1E1BA4FA604E}" presName="compNode" presStyleCnt="0"/>
      <dgm:spPr/>
    </dgm:pt>
    <dgm:pt modelId="{8EF97846-F0F2-4D2B-8979-9B4EB6E7693F}" type="pres">
      <dgm:prSet presAssocID="{05BEC4A8-51B0-47D6-8A19-1E1BA4FA604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סימן ביקורת"/>
        </a:ext>
      </dgm:extLst>
    </dgm:pt>
    <dgm:pt modelId="{927D3C52-C081-40C2-B84C-8B8C1898DCFC}" type="pres">
      <dgm:prSet presAssocID="{05BEC4A8-51B0-47D6-8A19-1E1BA4FA604E}" presName="spaceRect" presStyleCnt="0"/>
      <dgm:spPr/>
    </dgm:pt>
    <dgm:pt modelId="{A57F12C8-3675-449D-ABEE-D0C3B24441DD}" type="pres">
      <dgm:prSet presAssocID="{05BEC4A8-51B0-47D6-8A19-1E1BA4FA604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00CB41D-64C8-4760-83D6-5685FEC94782}" type="presOf" srcId="{8A071B8D-43F1-439B-9755-4FC11D014E98}" destId="{D8C5797B-E4F9-4078-97F9-F05B729D5334}" srcOrd="0" destOrd="0" presId="urn:microsoft.com/office/officeart/2018/2/layout/IconLabelList"/>
    <dgm:cxn modelId="{196B0232-8E70-4277-933E-4EEC22D20EB7}" srcId="{8A071B8D-43F1-439B-9755-4FC11D014E98}" destId="{05BEC4A8-51B0-47D6-8A19-1E1BA4FA604E}" srcOrd="2" destOrd="0" parTransId="{ED4EE860-19BA-450F-B069-AD6259EAB3E0}" sibTransId="{D1ECB023-691C-448D-9901-3A101180679C}"/>
    <dgm:cxn modelId="{75F4564A-2725-45C3-A267-0400045D1CAC}" type="presOf" srcId="{675329D9-25CE-45AC-92A5-9913C6440CC1}" destId="{566AB904-CC32-44A9-AC24-BC6F6CEEB6DD}" srcOrd="0" destOrd="0" presId="urn:microsoft.com/office/officeart/2018/2/layout/IconLabelList"/>
    <dgm:cxn modelId="{C0AA2259-F64B-4CE5-83FC-E6860EB0DFB8}" srcId="{8A071B8D-43F1-439B-9755-4FC11D014E98}" destId="{675329D9-25CE-45AC-92A5-9913C6440CC1}" srcOrd="0" destOrd="0" parTransId="{68BC7DAC-9469-41C6-9CAC-DCBD1E7F2DB0}" sibTransId="{8FCF400B-F5C0-40A4-9E5C-A315D41CEB79}"/>
    <dgm:cxn modelId="{76721780-3EE5-4762-816B-4BC1382BAA0A}" srcId="{8A071B8D-43F1-439B-9755-4FC11D014E98}" destId="{C889641E-DD4A-4B01-B355-01098CCB8D32}" srcOrd="1" destOrd="0" parTransId="{94C8B855-D566-4B76-B315-C5A11DA14002}" sibTransId="{7069CD54-ACE3-486A-9DD4-B778F5ED9B16}"/>
    <dgm:cxn modelId="{121E6F86-927B-414E-BB32-77EB6B79B9A1}" type="presOf" srcId="{05BEC4A8-51B0-47D6-8A19-1E1BA4FA604E}" destId="{A57F12C8-3675-449D-ABEE-D0C3B24441DD}" srcOrd="0" destOrd="0" presId="urn:microsoft.com/office/officeart/2018/2/layout/IconLabelList"/>
    <dgm:cxn modelId="{47BC96F5-3EB6-46FD-8FFA-2C7D48DCCCE7}" type="presOf" srcId="{C889641E-DD4A-4B01-B355-01098CCB8D32}" destId="{94CEFCDE-847D-45B7-BB08-F47A74516A0C}" srcOrd="0" destOrd="0" presId="urn:microsoft.com/office/officeart/2018/2/layout/IconLabelList"/>
    <dgm:cxn modelId="{8BB6BED5-DBA9-4145-B0E3-9DD3D9521D9D}" type="presParOf" srcId="{D8C5797B-E4F9-4078-97F9-F05B729D5334}" destId="{99BD6861-3A7B-4F52-B1C1-D2B393657B07}" srcOrd="0" destOrd="0" presId="urn:microsoft.com/office/officeart/2018/2/layout/IconLabelList"/>
    <dgm:cxn modelId="{6E796BD2-561B-42B3-BB5C-2C2313ABE3D7}" type="presParOf" srcId="{99BD6861-3A7B-4F52-B1C1-D2B393657B07}" destId="{4AEB3967-650F-477E-9C83-DC1C10914F6A}" srcOrd="0" destOrd="0" presId="urn:microsoft.com/office/officeart/2018/2/layout/IconLabelList"/>
    <dgm:cxn modelId="{746F9C0A-6168-4B6D-97A8-FC33766A6E53}" type="presParOf" srcId="{99BD6861-3A7B-4F52-B1C1-D2B393657B07}" destId="{FD0E0D48-6769-4233-B3BC-84D8E8A9DE1F}" srcOrd="1" destOrd="0" presId="urn:microsoft.com/office/officeart/2018/2/layout/IconLabelList"/>
    <dgm:cxn modelId="{91691198-27CD-458D-804F-47345FB03C3B}" type="presParOf" srcId="{99BD6861-3A7B-4F52-B1C1-D2B393657B07}" destId="{566AB904-CC32-44A9-AC24-BC6F6CEEB6DD}" srcOrd="2" destOrd="0" presId="urn:microsoft.com/office/officeart/2018/2/layout/IconLabelList"/>
    <dgm:cxn modelId="{BF4BDC65-B51B-475E-8048-FD107F7FBF9D}" type="presParOf" srcId="{D8C5797B-E4F9-4078-97F9-F05B729D5334}" destId="{1138013D-3DED-493A-ACA6-E7896A88E397}" srcOrd="1" destOrd="0" presId="urn:microsoft.com/office/officeart/2018/2/layout/IconLabelList"/>
    <dgm:cxn modelId="{6967D318-7973-46FA-8067-FA25B5E5AE6E}" type="presParOf" srcId="{D8C5797B-E4F9-4078-97F9-F05B729D5334}" destId="{11D5C326-26E7-471E-B96F-22E05076F7AE}" srcOrd="2" destOrd="0" presId="urn:microsoft.com/office/officeart/2018/2/layout/IconLabelList"/>
    <dgm:cxn modelId="{82E6A9E4-1903-4D90-859F-D30B3D310E39}" type="presParOf" srcId="{11D5C326-26E7-471E-B96F-22E05076F7AE}" destId="{7C669E39-80F2-4AF8-8AFF-2A0EE979FCFA}" srcOrd="0" destOrd="0" presId="urn:microsoft.com/office/officeart/2018/2/layout/IconLabelList"/>
    <dgm:cxn modelId="{85A37908-BF16-4855-8057-5CED3E5977BF}" type="presParOf" srcId="{11D5C326-26E7-471E-B96F-22E05076F7AE}" destId="{E19FB584-EC92-471A-849B-9695E578ADF9}" srcOrd="1" destOrd="0" presId="urn:microsoft.com/office/officeart/2018/2/layout/IconLabelList"/>
    <dgm:cxn modelId="{CCD7D6EE-28D3-4DDF-B7C4-139DAD442767}" type="presParOf" srcId="{11D5C326-26E7-471E-B96F-22E05076F7AE}" destId="{94CEFCDE-847D-45B7-BB08-F47A74516A0C}" srcOrd="2" destOrd="0" presId="urn:microsoft.com/office/officeart/2018/2/layout/IconLabelList"/>
    <dgm:cxn modelId="{F8010DBB-DEAD-4876-8CBC-5ACC67FFC5C7}" type="presParOf" srcId="{D8C5797B-E4F9-4078-97F9-F05B729D5334}" destId="{55CEF6AB-CEAA-4E2F-A389-F393ACE2F015}" srcOrd="3" destOrd="0" presId="urn:microsoft.com/office/officeart/2018/2/layout/IconLabelList"/>
    <dgm:cxn modelId="{E6ECA236-A4EE-4D6C-B7BC-657C378F2D02}" type="presParOf" srcId="{D8C5797B-E4F9-4078-97F9-F05B729D5334}" destId="{45B4B7FE-BF21-479E-BAB3-69CD02A4824C}" srcOrd="4" destOrd="0" presId="urn:microsoft.com/office/officeart/2018/2/layout/IconLabelList"/>
    <dgm:cxn modelId="{BEE24EFC-2CFE-46E2-822D-F22E152664D0}" type="presParOf" srcId="{45B4B7FE-BF21-479E-BAB3-69CD02A4824C}" destId="{8EF97846-F0F2-4D2B-8979-9B4EB6E7693F}" srcOrd="0" destOrd="0" presId="urn:microsoft.com/office/officeart/2018/2/layout/IconLabelList"/>
    <dgm:cxn modelId="{179AFFCF-AFD8-4A61-BF1E-0A3346FD705F}" type="presParOf" srcId="{45B4B7FE-BF21-479E-BAB3-69CD02A4824C}" destId="{927D3C52-C081-40C2-B84C-8B8C1898DCFC}" srcOrd="1" destOrd="0" presId="urn:microsoft.com/office/officeart/2018/2/layout/IconLabelList"/>
    <dgm:cxn modelId="{96729327-9218-49BA-8172-AE362F98F9DD}" type="presParOf" srcId="{45B4B7FE-BF21-479E-BAB3-69CD02A4824C}" destId="{A57F12C8-3675-449D-ABEE-D0C3B24441D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EB3967-650F-477E-9C83-DC1C10914F6A}">
      <dsp:nvSpPr>
        <dsp:cNvPr id="0" name=""/>
        <dsp:cNvSpPr/>
      </dsp:nvSpPr>
      <dsp:spPr>
        <a:xfrm>
          <a:off x="1212569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6AB904-CC32-44A9-AC24-BC6F6CEEB6DD}">
      <dsp:nvSpPr>
        <dsp:cNvPr id="0" name=""/>
        <dsp:cNvSpPr/>
      </dsp:nvSpPr>
      <dsp:spPr>
        <a:xfrm>
          <a:off x="417971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Write a script to automate the creation of the EC2 with the user data</a:t>
          </a:r>
        </a:p>
      </dsp:txBody>
      <dsp:txXfrm>
        <a:off x="417971" y="2588496"/>
        <a:ext cx="2889450" cy="855000"/>
      </dsp:txXfrm>
    </dsp:sp>
    <dsp:sp modelId="{7C669E39-80F2-4AF8-8AFF-2A0EE979FCFA}">
      <dsp:nvSpPr>
        <dsp:cNvPr id="0" name=""/>
        <dsp:cNvSpPr/>
      </dsp:nvSpPr>
      <dsp:spPr>
        <a:xfrm>
          <a:off x="4607673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EFCDE-847D-45B7-BB08-F47A74516A0C}">
      <dsp:nvSpPr>
        <dsp:cNvPr id="0" name=""/>
        <dsp:cNvSpPr/>
      </dsp:nvSpPr>
      <dsp:spPr>
        <a:xfrm>
          <a:off x="3813075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Use best practices to transfer API-KEY to the Docker container</a:t>
          </a:r>
        </a:p>
      </dsp:txBody>
      <dsp:txXfrm>
        <a:off x="3813075" y="2588496"/>
        <a:ext cx="2889450" cy="855000"/>
      </dsp:txXfrm>
    </dsp:sp>
    <dsp:sp modelId="{8EF97846-F0F2-4D2B-8979-9B4EB6E7693F}">
      <dsp:nvSpPr>
        <dsp:cNvPr id="0" name=""/>
        <dsp:cNvSpPr/>
      </dsp:nvSpPr>
      <dsp:spPr>
        <a:xfrm>
          <a:off x="8002777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F12C8-3675-449D-ABEE-D0C3B24441DD}">
      <dsp:nvSpPr>
        <dsp:cNvPr id="0" name=""/>
        <dsp:cNvSpPr/>
      </dsp:nvSpPr>
      <dsp:spPr>
        <a:xfrm>
          <a:off x="7208178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Improve Frontend design and UX.</a:t>
          </a:r>
        </a:p>
      </dsp:txBody>
      <dsp:txXfrm>
        <a:off x="7208178" y="2588496"/>
        <a:ext cx="2889450" cy="85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1B963B3-DD63-EBB6-A5EE-CCB410FD2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6830FD71-BC28-12B9-A568-3E70B242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029EBA6-A10C-D549-46D9-BEA57862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F94B542-D2B1-34AB-EB73-30D8C366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FEFD4A6-201C-EE9C-EA0E-16C487BE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C5E7BD-5C54-CF1D-4D88-0C8BCFFA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EE9DDF0-A471-15CB-A011-3A900C5E1C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C22C900-6494-C7C2-3E6D-D18278218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19032FB-7756-8A5D-1AC4-C64DF5E0A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2D2622E-5B26-3F19-3043-B9B9AEB90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3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A26288A-9548-7A5A-69E6-8B8961BCC8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6DDC70E-4DCD-5770-4BD5-BE40852E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EC135C8-F28A-BA96-FC43-AD4F77C68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B38E836-D99D-210F-B9BB-5E054B155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406994D-C7CE-4CBF-4FB1-BB7833F6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7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7C63D3-740A-AD37-B51F-D08294EDA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9DE86C3-1432-924D-57A0-071A47813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02BC5C-7B5D-0789-6AD8-09DEEA917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0290041-FFC2-F55F-03E5-253DE10E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49C4AA3-0A95-2464-58F5-A4121220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98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272543-1493-130E-CA8C-71EE349DF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2FA77C8-D4DE-4B3A-2FCC-CE6590331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473270B-D3FC-FBE7-4AE3-13B458957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97D7BC1-A6E7-1241-E28A-6FC798950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3F7BCEF-3C11-15BC-BEC5-2B1545C1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70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A835C9-481D-2BE4-B18D-D4926009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1B53028-ADC1-F1B2-6BAB-E9F980B4E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F3BBBAB-B183-DADE-8AE8-2977D3430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A3DE516-D42B-386E-5976-804FCD94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89110D0-8C24-1BBF-C45D-DC3750C6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42C4CC6-7470-7C39-E6FA-08D1086C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81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F50407-6329-6F1B-1C7E-C667723D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BF2F757-05D9-37C8-74BC-5016FAAF6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7B5A14E-C329-3EAC-1647-D1A534F9C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854D211-EDE7-5A76-0528-1883359FD8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D659E80E-52AA-68AE-5CA3-28B72C798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0D652BC-934C-5F6D-EA40-B5D0DC4C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12A3383D-B4A8-C875-34A4-ACEB5F5DC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E7FAF01C-EC67-1025-DC5A-F180F892F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0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E4E6FD-3226-79C4-DA0A-0A24892F3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8670E3A-85B9-63D5-FAB7-F56DB82BD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D45A2A4-82CD-E9BA-CF42-F454B6C34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F9A3CAD-CF9F-F9A9-66AE-33E42C9EC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8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D6081B0-CD94-EFBA-8BA8-A05EEDD82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99A748C-94CF-55DA-B2CF-30C0AD2F9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69E3FCF-94E0-445C-0207-7AE39266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59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880132E-E95F-6E70-4154-CA6BB7F7E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C2D858C-17B3-C569-8C67-C47702154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11EC0EA-77F7-E553-67BB-EE1D68A90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081AC62-4308-6879-DB06-FAC35A32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319CC21-7A6A-151C-5487-78B42266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3274ECB-497B-74E2-C0E6-E42198850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2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79C7912-E8DB-F776-DE43-4921D1801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5AC1677-C8D8-2D40-230D-7899167F6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AAA8278-66E0-8132-C9D5-A58FBD531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E9861E2-A9F0-71A1-3CC5-7535583A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C4F2181-E9E7-5B30-F38E-9CDA5BCC5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AA81BE9-9DC4-FE62-8306-C6B1E839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34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CDDE923E-326D-C8FC-1AC2-999654C7A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15B1D9C-28A9-A10E-16D0-D4FCB83B7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BCC9A02-47AE-9989-AE57-481835A40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A7AB03A-24D1-8C2A-E4EF-038CCDC29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D1264F3-080D-BFB3-5861-118F45507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4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arvel posters">
            <a:extLst>
              <a:ext uri="{FF2B5EF4-FFF2-40B4-BE49-F238E27FC236}">
                <a16:creationId xmlns:a16="http://schemas.microsoft.com/office/drawing/2014/main" id="{38B783AA-AE90-4E21-D5BC-C3C6AF83F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5256"/>
            <a:ext cx="12192000" cy="562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6DDF90D4-0306-9E9B-BEBE-20A9BEACE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3648"/>
            <a:ext cx="8181975" cy="1042988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Posters Web App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022FC17-5881-E146-61F0-D5433E773B7C}"/>
              </a:ext>
            </a:extLst>
          </p:cNvPr>
          <p:cNvSpPr txBox="1"/>
          <p:nvPr/>
        </p:nvSpPr>
        <p:spPr>
          <a:xfrm>
            <a:off x="9640050" y="1634280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spc="20" dirty="0">
                <a:solidFill>
                  <a:srgbClr val="2AC9DE"/>
                </a:solidFill>
              </a:rPr>
              <a:t>By Hagai Kraus</a:t>
            </a:r>
            <a:endParaRPr lang="en-US" sz="2400" spc="2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2AC9DE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4624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65"/>
    </mc:Choice>
    <mc:Fallback>
      <p:transition spd="slow" advTm="3756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9FC507-6423-D7F7-56B4-B595C5F0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I Had More  Time to Work On The Project</a:t>
            </a:r>
          </a:p>
        </p:txBody>
      </p:sp>
      <p:graphicFrame>
        <p:nvGraphicFramePr>
          <p:cNvPr id="5" name="מציין מיקום תוכן 2">
            <a:extLst>
              <a:ext uri="{FF2B5EF4-FFF2-40B4-BE49-F238E27FC236}">
                <a16:creationId xmlns:a16="http://schemas.microsoft.com/office/drawing/2014/main" id="{9B29A9B3-7D46-9677-C003-B2FEB41BF1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21120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809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1B82BF-D1A8-19A0-BAD6-765C9B54A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D73EA3F-91D0-F457-7FFE-361E259DC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Interview Questions to Ask the Hiring Manager | JRoss Recruiters">
            <a:extLst>
              <a:ext uri="{FF2B5EF4-FFF2-40B4-BE49-F238E27FC236}">
                <a16:creationId xmlns:a16="http://schemas.microsoft.com/office/drawing/2014/main" id="{8D1402EA-3759-2107-F8E5-E14E99EC8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56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406F8C6D-003E-10DF-D08F-A8CE7E8F02B8}"/>
              </a:ext>
            </a:extLst>
          </p:cNvPr>
          <p:cNvSpPr txBox="1"/>
          <p:nvPr/>
        </p:nvSpPr>
        <p:spPr>
          <a:xfrm>
            <a:off x="1285875" y="3110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App Overview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9D5F6A07-6254-9CB6-5C80-73A7151E4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060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2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Rectangle 206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73" name="Straight Connector 206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E7AD43F3-E0A2-0A62-AAD7-A725D415CB68}"/>
              </a:ext>
            </a:extLst>
          </p:cNvPr>
          <p:cNvSpPr txBox="1"/>
          <p:nvPr/>
        </p:nvSpPr>
        <p:spPr>
          <a:xfrm>
            <a:off x="514905" y="1909191"/>
            <a:ext cx="5930283" cy="4233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bg1"/>
                </a:solidFill>
                <a:effectLst/>
              </a:rPr>
              <a:t>Project Description: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endParaRPr lang="en-US" b="0" u="sng" dirty="0">
              <a:solidFill>
                <a:schemeClr val="bg1"/>
              </a:solidFill>
              <a:effectLst/>
            </a:endParaRP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This project uses a web browser to download a chosen movie poster,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the program first start looking at a designated MongoDB if the poster is not found there,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The software tries to download it from IMDB through API request using API key,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after downloading the poster from IMDB to the local computer the poster is inserted to MongoDB,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so the next time the very same poster will be requested it will be retrieved from MongoDB,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which will be faster.</a:t>
            </a:r>
          </a:p>
        </p:txBody>
      </p:sp>
      <p:cxnSp>
        <p:nvCxnSpPr>
          <p:cNvPr id="2074" name="Straight Connector 2067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Blockbusters Mixed Movie Posters – Fubiz Media">
            <a:extLst>
              <a:ext uri="{FF2B5EF4-FFF2-40B4-BE49-F238E27FC236}">
                <a16:creationId xmlns:a16="http://schemas.microsoft.com/office/drawing/2014/main" id="{84697BFC-75B0-B794-732E-1EDD693A8C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5" r="-1" b="13458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098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oftware Development Environments Move to the Cloud - IEEE Spectrum">
            <a:extLst>
              <a:ext uri="{FF2B5EF4-FFF2-40B4-BE49-F238E27FC236}">
                <a16:creationId xmlns:a16="http://schemas.microsoft.com/office/drawing/2014/main" id="{854C3F80-0611-8137-7D71-FF67DDB698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0" b="1465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3" name="Rectangle 410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C0E5B453-8F0B-6B02-8218-72FF55618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sz="360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Demonstration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111" name="Straight Connector 410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2" name="Straight Connector 410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0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932E1D9-4C48-6307-06D7-F1E10E89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 1 on EC2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AE104ED-AF3A-8221-CA55-0B22E4B98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הקלטת מסך 6">
            <a:hlinkClick r:id="" action="ppaction://media"/>
            <a:extLst>
              <a:ext uri="{FF2B5EF4-FFF2-40B4-BE49-F238E27FC236}">
                <a16:creationId xmlns:a16="http://schemas.microsoft.com/office/drawing/2014/main" id="{72A60455-F83C-B04C-C1FD-06943B17EC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200" y="1825625"/>
            <a:ext cx="8487508" cy="477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9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5151E3C-0F5B-17F3-D7BF-8D8F5CDA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 2 on EC2</a:t>
            </a:r>
          </a:p>
        </p:txBody>
      </p:sp>
      <p:pic>
        <p:nvPicPr>
          <p:cNvPr id="8" name="הקלטת מסך 7">
            <a:hlinkClick r:id="" action="ppaction://media"/>
            <a:extLst>
              <a:ext uri="{FF2B5EF4-FFF2-40B4-BE49-F238E27FC236}">
                <a16:creationId xmlns:a16="http://schemas.microsoft.com/office/drawing/2014/main" id="{200450AF-49AE-B17C-21EF-5F5860985D6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65118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37"/>
    </mc:Choice>
    <mc:Fallback>
      <p:transition spd="slow" advTm="49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7D20EA-35D6-790F-EFC9-E15E961D0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85" y="176211"/>
            <a:ext cx="11510108" cy="1009651"/>
          </a:xfrm>
        </p:spPr>
        <p:txBody>
          <a:bodyPr>
            <a:normAutofit fontScale="90000"/>
          </a:bodyPr>
          <a:lstStyle/>
          <a:p>
            <a:r>
              <a:rPr lang="en-US" dirty="0"/>
              <a:t>Demonstration Of MongoDB Memory Cache on EC2</a:t>
            </a:r>
          </a:p>
        </p:txBody>
      </p:sp>
      <p:sp>
        <p:nvSpPr>
          <p:cNvPr id="8" name="מציין מיקום תוכן 7">
            <a:extLst>
              <a:ext uri="{FF2B5EF4-FFF2-40B4-BE49-F238E27FC236}">
                <a16:creationId xmlns:a16="http://schemas.microsoft.com/office/drawing/2014/main" id="{5A3F6024-0205-3086-9DAE-38D996208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9F1CE95B-D684-0277-B6F5-834396F5C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8402" y="1746647"/>
            <a:ext cx="9086850" cy="511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2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9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E2B5C6C5-0FEF-A359-D24F-BDCE6DE68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47" r="4469" b="-1"/>
          <a:stretch/>
        </p:blipFill>
        <p:spPr>
          <a:xfrm>
            <a:off x="3498846" y="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1098CA5-1DF0-A981-DD26-B8205A49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pPr algn="ctr"/>
            <a:r>
              <a:rPr lang="en-US" sz="2800" dirty="0"/>
              <a:t>Challenges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0A27BCF-9EA4-F4E9-4C52-771786C8B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algn="l" rtl="0"/>
            <a:r>
              <a:rPr lang="en-US" sz="1700" dirty="0"/>
              <a:t>Accidently uploading the API KEY to </a:t>
            </a:r>
            <a:r>
              <a:rPr lang="en-US" sz="1700" dirty="0" err="1"/>
              <a:t>Github</a:t>
            </a:r>
            <a:endParaRPr lang="en-US" sz="1700" dirty="0"/>
          </a:p>
          <a:p>
            <a:pPr algn="l" rtl="0"/>
            <a:r>
              <a:rPr lang="en-US" sz="1700" dirty="0"/>
              <a:t>Facing new technologies: (Docker, Docker-</a:t>
            </a:r>
            <a:r>
              <a:rPr lang="en-US" sz="1700" dirty="0" err="1"/>
              <a:t>compse</a:t>
            </a:r>
            <a:r>
              <a:rPr lang="en-US" sz="1700" dirty="0"/>
              <a:t>, MongoDB)</a:t>
            </a:r>
          </a:p>
          <a:p>
            <a:pPr algn="l" rtl="0"/>
            <a:r>
              <a:rPr lang="en-US" sz="1700" dirty="0"/>
              <a:t>Bugs</a:t>
            </a:r>
          </a:p>
          <a:p>
            <a:pPr marL="0" indent="0" algn="l" rtl="0"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882565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תיבת טקסט 1">
            <a:extLst>
              <a:ext uri="{FF2B5EF4-FFF2-40B4-BE49-F238E27FC236}">
                <a16:creationId xmlns:a16="http://schemas.microsoft.com/office/drawing/2014/main" id="{88E056C7-EB22-5F21-DFAE-ED106B6BEA1A}"/>
              </a:ext>
            </a:extLst>
          </p:cNvPr>
          <p:cNvSpPr txBox="1"/>
          <p:nvPr/>
        </p:nvSpPr>
        <p:spPr>
          <a:xfrm>
            <a:off x="314542" y="254000"/>
            <a:ext cx="4135538" cy="54051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Work-flow: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 divided the projects to smaller tasks: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download a movie from IMDB to my local PC.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Put the poster into MongoDB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work through one Docker containers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work using docker-compose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etc..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F2B38F72-8FC4-4001-8C67-FA6B86DEC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2"/>
            <a:ext cx="7555992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Module Switch Over — Transition Year at Gonzaga College SJ">
            <a:extLst>
              <a:ext uri="{FF2B5EF4-FFF2-40B4-BE49-F238E27FC236}">
                <a16:creationId xmlns:a16="http://schemas.microsoft.com/office/drawing/2014/main" id="{EA39C32B-05A7-BF62-0999-22B5D55581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1" r="2" b="2"/>
          <a:stretch/>
        </p:blipFill>
        <p:spPr bwMode="auto">
          <a:xfrm>
            <a:off x="5276088" y="640082"/>
            <a:ext cx="6276250" cy="5577838"/>
          </a:xfrm>
          <a:prstGeom prst="rect">
            <a:avLst/>
          </a:prstGeom>
          <a:gradFill>
            <a:gsLst>
              <a:gs pos="0">
                <a:schemeClr val="accent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</a:gradFill>
          <a:effectLst/>
        </p:spPr>
      </p:pic>
    </p:spTree>
    <p:extLst>
      <p:ext uri="{BB962C8B-B14F-4D97-AF65-F5344CB8AC3E}">
        <p14:creationId xmlns:p14="http://schemas.microsoft.com/office/powerpoint/2010/main" val="3617627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216</Words>
  <Application>Microsoft Office PowerPoint</Application>
  <PresentationFormat>מסך רחב</PresentationFormat>
  <Paragraphs>32</Paragraphs>
  <Slides>11</Slides>
  <Notes>0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ערכת נושא Office</vt:lpstr>
      <vt:lpstr>Posters Web App</vt:lpstr>
      <vt:lpstr>מצגת של PowerPoint‏</vt:lpstr>
      <vt:lpstr>מצגת של PowerPoint‏</vt:lpstr>
      <vt:lpstr>Demonstration</vt:lpstr>
      <vt:lpstr>Demonstration 1 on EC2</vt:lpstr>
      <vt:lpstr>Demonstration 2 on EC2</vt:lpstr>
      <vt:lpstr>Demonstration Of MongoDB Memory Cache on EC2</vt:lpstr>
      <vt:lpstr>Challenges</vt:lpstr>
      <vt:lpstr>מצגת של PowerPoint‏</vt:lpstr>
      <vt:lpstr>If I Had More  Time to Work On The Project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Posters Web App</dc:title>
  <dc:creator>חגי קראוס</dc:creator>
  <cp:lastModifiedBy>חגי קראוס</cp:lastModifiedBy>
  <cp:revision>11</cp:revision>
  <dcterms:created xsi:type="dcterms:W3CDTF">2022-10-18T19:50:27Z</dcterms:created>
  <dcterms:modified xsi:type="dcterms:W3CDTF">2022-10-19T12:35:53Z</dcterms:modified>
</cp:coreProperties>
</file>

<file path=docProps/thumbnail.jpeg>
</file>